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7562850" cy="10688638"/>
  <p:notesSz cx="6858000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044"/>
    <a:srgbClr val="EE105A"/>
    <a:srgbClr val="F36522"/>
    <a:srgbClr val="DDDDDF"/>
    <a:srgbClr val="808080"/>
    <a:srgbClr val="5F5F5F"/>
    <a:srgbClr val="FF3300"/>
    <a:srgbClr val="B2B2B2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40" d="100"/>
          <a:sy n="140" d="100"/>
        </p:scale>
        <p:origin x="-1650" y="2028"/>
      </p:cViewPr>
      <p:guideLst>
        <p:guide orient="horz" pos="3366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62" cy="49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defTabSz="457476" eaLnBrk="0" hangingPunct="0">
              <a:defRPr sz="1200"/>
            </a:lvl1pPr>
          </a:lstStyle>
          <a:p>
            <a:endParaRPr lang="fr-FR" alt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42" y="0"/>
            <a:ext cx="2972262" cy="49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457476" eaLnBrk="0" hangingPunct="0">
              <a:defRPr sz="1200"/>
            </a:lvl1pPr>
          </a:lstStyle>
          <a:p>
            <a:fld id="{E9BEE944-52CC-42D6-8C74-35E6721F7EB8}" type="datetime1">
              <a:rPr lang="fr-FR" altLang="fr-FR"/>
              <a:pPr/>
              <a:t>12/04/2016</a:t>
            </a:fld>
            <a:endParaRPr lang="fr-FR" altLang="fr-FR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96"/>
            <a:ext cx="2972262" cy="49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defTabSz="457476" eaLnBrk="0" hangingPunct="0">
              <a:defRPr sz="1200"/>
            </a:lvl1pPr>
          </a:lstStyle>
          <a:p>
            <a:endParaRPr lang="fr-FR" altLang="fr-FR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42" y="9428296"/>
            <a:ext cx="2972262" cy="49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defTabSz="457476" eaLnBrk="0" hangingPunct="0">
              <a:defRPr sz="1200"/>
            </a:lvl1pPr>
          </a:lstStyle>
          <a:p>
            <a:fld id="{81B9C199-CDDD-4161-9DBB-42F0B20CD78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6786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E956A-E79B-4BEF-A165-2D12AC2D24C1}" type="datetime1">
              <a:rPr lang="fr-FR" altLang="fr-FR"/>
              <a:pPr/>
              <a:t>12/04/2016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90518-E707-48D2-ABB0-38B25EB5F8D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386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00461B-96DE-4D1D-9F55-263F13051301}" type="datetime1">
              <a:rPr lang="fr-FR" altLang="fr-FR"/>
              <a:pPr/>
              <a:t>12/04/2016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8EAE1-50BB-4D8E-A131-E3EB90DAD07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006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0BF6BE-77A5-4B1C-8422-363C7926DE22}" type="datetime1">
              <a:rPr lang="fr-FR" altLang="fr-FR"/>
              <a:pPr/>
              <a:t>12/04/2016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4C3CB-2505-4728-B5D2-97EAD384531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6905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911594-F76D-40B6-B1A1-7C84CA07DB7B}" type="datetime1">
              <a:rPr lang="fr-FR" altLang="fr-FR"/>
              <a:pPr/>
              <a:t>12/04/2016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3C6B0-7E4D-4F88-874F-2DB3C6553C1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018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97CA2E-4DA6-4318-A6AD-D7503D0160EE}" type="datetime1">
              <a:rPr lang="fr-FR" altLang="fr-FR"/>
              <a:pPr/>
              <a:t>12/04/2016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6F769-D895-4EA1-8BDD-CB54B0B33C1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9238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3A8273-452E-4DB9-B2B7-0463C77812FA}" type="datetime1">
              <a:rPr lang="fr-FR" altLang="fr-FR"/>
              <a:pPr/>
              <a:t>12/04/2016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C28C7-E5CB-4969-A4C5-3124D375DC9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0435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8E26E3-6E79-46FE-A6F8-FE380E05F94D}" type="datetime1">
              <a:rPr lang="fr-FR" altLang="fr-FR"/>
              <a:pPr/>
              <a:t>12/04/2016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9D1B4-F5EF-493C-A156-3A914956C05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0703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658EBD-9317-4413-981C-4D2D55C76A6E}" type="datetime1">
              <a:rPr lang="fr-FR" altLang="fr-FR"/>
              <a:pPr/>
              <a:t>12/04/2016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D09B2-1DA1-4791-884F-99964EDBFEF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7702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346C4E-5432-46A9-9BB2-62541050D4EB}" type="datetime1">
              <a:rPr lang="fr-FR" altLang="fr-FR"/>
              <a:pPr/>
              <a:t>12/04/2016</a:t>
            </a:fld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51098-6A0A-449F-8AD9-D6418B1F8F6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3114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744BEA-EC58-4B22-8D53-E566E96BB126}" type="datetime1">
              <a:rPr lang="fr-FR" altLang="fr-FR"/>
              <a:pPr/>
              <a:t>12/04/2016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18AA-D302-4341-9F2B-F2201D1FBF6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8434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14D835-ECF0-4132-9A19-94886E940B5D}" type="datetime1">
              <a:rPr lang="fr-FR" altLang="fr-FR"/>
              <a:pPr/>
              <a:t>12/04/2016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5E838-7793-4A97-889A-5CCBA00C1DF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975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72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77825" y="2493963"/>
            <a:ext cx="6807200" cy="705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825" y="9906000"/>
            <a:ext cx="17653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3981F0B-C7F1-46FA-A375-00A80E4AA77E}" type="datetime1">
              <a:rPr lang="fr-FR" altLang="fr-FR"/>
              <a:pPr/>
              <a:t>12/04/2016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4450" y="9906000"/>
            <a:ext cx="239395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9725" y="9906000"/>
            <a:ext cx="17653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D06C44E-D8D8-4F45-9E36-F552D7C76C2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2" y="143886"/>
            <a:ext cx="7532373" cy="220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01" name="Rectangle 289"/>
          <p:cNvSpPr>
            <a:spLocks noChangeArrowheads="1"/>
          </p:cNvSpPr>
          <p:nvPr/>
        </p:nvSpPr>
        <p:spPr bwMode="auto">
          <a:xfrm>
            <a:off x="2282825" y="4170363"/>
            <a:ext cx="584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/>
          </a:p>
        </p:txBody>
      </p:sp>
      <p:pic>
        <p:nvPicPr>
          <p:cNvPr id="13931" name="Picture 6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227" y="8464548"/>
            <a:ext cx="10795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980" name="Text Box 668"/>
          <p:cNvSpPr txBox="1">
            <a:spLocks noChangeArrowheads="1"/>
          </p:cNvSpPr>
          <p:nvPr/>
        </p:nvSpPr>
        <p:spPr bwMode="auto">
          <a:xfrm>
            <a:off x="393700" y="1766888"/>
            <a:ext cx="682042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000" b="1" dirty="0" smtClean="0">
                <a:solidFill>
                  <a:schemeClr val="bg1"/>
                </a:solidFill>
                <a:latin typeface="Segoe UI" pitchFamily="34" charset="0"/>
              </a:rPr>
              <a:t>PRÉVISION DE TRAFIC</a:t>
            </a:r>
            <a:endParaRPr lang="fr-FR" altLang="fr-FR" sz="2000" b="1" dirty="0">
              <a:solidFill>
                <a:schemeClr val="bg1"/>
              </a:solidFill>
              <a:latin typeface="Segoe UI" pitchFamily="34" charset="0"/>
              <a:sym typeface="Wingdings 3" pitchFamily="18" charset="2"/>
            </a:endParaRPr>
          </a:p>
        </p:txBody>
      </p:sp>
      <p:pic>
        <p:nvPicPr>
          <p:cNvPr id="14016" name="Picture 7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789" y="1004888"/>
            <a:ext cx="966011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24" name="Picture 7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63" y="2384425"/>
            <a:ext cx="56673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025" name="ZoneTexte 6"/>
          <p:cNvSpPr txBox="1">
            <a:spLocks noChangeArrowheads="1"/>
          </p:cNvSpPr>
          <p:nvPr/>
        </p:nvSpPr>
        <p:spPr bwMode="auto">
          <a:xfrm>
            <a:off x="439738" y="2366963"/>
            <a:ext cx="6036125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2200" b="1" dirty="0" smtClean="0">
                <a:solidFill>
                  <a:srgbClr val="CB0044"/>
                </a:solidFill>
                <a:latin typeface="Segoe UI" pitchFamily="34" charset="0"/>
              </a:rPr>
              <a:t>MERCREDI 13 AVRIL 2016</a:t>
            </a:r>
          </a:p>
          <a:p>
            <a:r>
              <a:rPr lang="fr-FR" sz="1800" dirty="0" smtClean="0">
                <a:solidFill>
                  <a:srgbClr val="CB0044"/>
                </a:solidFill>
              </a:rPr>
              <a:t>Suite à des difficultés ponctuelles de la production, les trains ci-dessous sont supprimés.</a:t>
            </a:r>
          </a:p>
          <a:p>
            <a:endParaRPr lang="fr-FR" altLang="fr-FR" sz="1600" b="1" dirty="0">
              <a:solidFill>
                <a:srgbClr val="CB0044"/>
              </a:solidFill>
              <a:latin typeface="Segoe UI" pitchFamily="34" charset="0"/>
            </a:endParaRPr>
          </a:p>
          <a:p>
            <a:pPr algn="ctr"/>
            <a:endParaRPr lang="fr-FR" altLang="fr-FR" sz="1800" b="1" dirty="0">
              <a:solidFill>
                <a:srgbClr val="CB0044"/>
              </a:solidFill>
              <a:latin typeface="Segoe UI" pitchFamily="34" charset="0"/>
            </a:endParaRPr>
          </a:p>
        </p:txBody>
      </p:sp>
      <p:pic>
        <p:nvPicPr>
          <p:cNvPr id="12" name="Image 11"/>
          <p:cNvPicPr/>
          <p:nvPr/>
        </p:nvPicPr>
        <p:blipFill>
          <a:blip r:embed="rId6"/>
          <a:stretch>
            <a:fillRect/>
          </a:stretch>
        </p:blipFill>
        <p:spPr>
          <a:xfrm>
            <a:off x="345813" y="9836149"/>
            <a:ext cx="6844983" cy="852489"/>
          </a:xfrm>
          <a:prstGeom prst="rect">
            <a:avLst/>
          </a:prstGeom>
        </p:spPr>
      </p:pic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427038" y="3677334"/>
            <a:ext cx="6735762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fr-FR" altLang="fr-FR" sz="1800" b="1" dirty="0" smtClean="0">
                <a:solidFill>
                  <a:srgbClr val="CB0044"/>
                </a:solidFill>
                <a:latin typeface="Segoe UI" pitchFamily="34" charset="0"/>
              </a:rPr>
              <a:t>HAUSSMANN ST LAZARE </a:t>
            </a:r>
            <a:r>
              <a:rPr lang="fr-FR" altLang="fr-FR" sz="1800" b="1" dirty="0" smtClean="0">
                <a:solidFill>
                  <a:srgbClr val="CB0044"/>
                </a:solidFill>
                <a:latin typeface="Segoe UI" pitchFamily="34" charset="0"/>
                <a:sym typeface="Wingdings"/>
              </a:rPr>
              <a:t> CHELLES GOURNAY</a:t>
            </a:r>
          </a:p>
          <a:p>
            <a:pPr algn="just" eaLnBrk="1" hangingPunct="1"/>
            <a:endParaRPr lang="fr-FR" altLang="fr-FR" sz="1800" b="1" dirty="0">
              <a:solidFill>
                <a:srgbClr val="CB0044"/>
              </a:solidFill>
              <a:latin typeface="Segoe UI" pitchFamily="34" charset="0"/>
              <a:sym typeface="Wingdings"/>
            </a:endParaRPr>
          </a:p>
          <a:p>
            <a:pPr algn="just" eaLnBrk="1" hangingPunct="1"/>
            <a:r>
              <a:rPr lang="fr-FR" alt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Les trains de </a:t>
            </a:r>
            <a:r>
              <a:rPr lang="fr-FR" alt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05h17, 06H40, 07h02, 08h17, 08h40, 10h15, 10h45, 12h30, 14h15, 14h30, 16h04, 16h19</a:t>
            </a:r>
            <a:r>
              <a:rPr lang="fr-FR" altLang="fr-F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 </a:t>
            </a:r>
            <a:r>
              <a:rPr lang="fr-FR" alt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et 19h19 </a:t>
            </a:r>
            <a:r>
              <a:rPr lang="fr-FR" alt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au départ de Chelles Gournay et à destination d’Haussmann St Lazare </a:t>
            </a:r>
            <a:r>
              <a:rPr lang="fr-FR" alt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sont supprimés.</a:t>
            </a:r>
          </a:p>
          <a:p>
            <a:pPr algn="just" eaLnBrk="1" hangingPunct="1"/>
            <a:endParaRPr lang="fr-FR" altLang="fr-FR" sz="1400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</a:endParaRPr>
          </a:p>
          <a:p>
            <a:pPr algn="just" eaLnBrk="1" hangingPunct="1"/>
            <a:r>
              <a:rPr lang="fr-FR" alt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Les trains de </a:t>
            </a:r>
            <a:r>
              <a:rPr lang="fr-FR" alt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06h09, 07h24, 09h24, 09h54, 10h58, 11h28, 13h13, 14h58, 15h13, 16h47, 17h02, 18h24, 18h39 et </a:t>
            </a:r>
            <a:r>
              <a:rPr lang="fr-FR" altLang="fr-F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20h09 </a:t>
            </a:r>
            <a:r>
              <a:rPr lang="fr-FR" alt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au départ d’Haussmann St Lazare et à destination de Chelles Gournay </a:t>
            </a:r>
            <a:r>
              <a:rPr lang="fr-FR" alt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sont supprimés.</a:t>
            </a:r>
          </a:p>
          <a:p>
            <a:pPr algn="just" eaLnBrk="1" hangingPunct="1"/>
            <a:endParaRPr lang="fr-FR" altLang="fr-FR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</a:endParaRPr>
          </a:p>
          <a:p>
            <a:pPr algn="just" eaLnBrk="1" hangingPunct="1"/>
            <a:r>
              <a:rPr lang="fr-FR" altLang="fr-FR" sz="1800" b="1" dirty="0">
                <a:solidFill>
                  <a:srgbClr val="CB0044"/>
                </a:solidFill>
                <a:latin typeface="Segoe UI" pitchFamily="34" charset="0"/>
              </a:rPr>
              <a:t>HAUSSMANN ST LAZARE </a:t>
            </a:r>
            <a:r>
              <a:rPr lang="fr-FR" altLang="fr-FR" sz="1800" b="1" dirty="0">
                <a:solidFill>
                  <a:srgbClr val="CB0044"/>
                </a:solidFill>
                <a:latin typeface="Segoe UI" pitchFamily="34" charset="0"/>
                <a:sym typeface="Wingdings"/>
              </a:rPr>
              <a:t> </a:t>
            </a:r>
            <a:r>
              <a:rPr lang="fr-FR" altLang="fr-FR" sz="1800" b="1" dirty="0" smtClean="0">
                <a:solidFill>
                  <a:srgbClr val="CB0044"/>
                </a:solidFill>
                <a:latin typeface="Segoe UI" pitchFamily="34" charset="0"/>
                <a:sym typeface="Wingdings"/>
              </a:rPr>
              <a:t>MAGENTA</a:t>
            </a:r>
          </a:p>
          <a:p>
            <a:pPr algn="just" eaLnBrk="1" hangingPunct="1"/>
            <a:endParaRPr lang="fr-FR" altLang="fr-FR" sz="1800" b="1" dirty="0" smtClean="0">
              <a:solidFill>
                <a:srgbClr val="CB0044"/>
              </a:solidFill>
              <a:latin typeface="Segoe UI" pitchFamily="34" charset="0"/>
              <a:sym typeface="Wingdings"/>
            </a:endParaRPr>
          </a:p>
          <a:p>
            <a:pPr algn="just" eaLnBrk="1" hangingPunct="1"/>
            <a:r>
              <a:rPr lang="fr-FR" alt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Les trains de </a:t>
            </a:r>
            <a:r>
              <a:rPr lang="fr-FR" alt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09h40, 18h09 et 18h24 </a:t>
            </a:r>
            <a:r>
              <a:rPr lang="fr-FR" alt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au </a:t>
            </a:r>
            <a:r>
              <a:rPr lang="fr-FR" alt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départ de </a:t>
            </a:r>
            <a:r>
              <a:rPr lang="fr-FR" alt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Magenta et </a:t>
            </a:r>
            <a:r>
              <a:rPr lang="fr-FR" alt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à destination </a:t>
            </a:r>
            <a:r>
              <a:rPr lang="fr-FR" alt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d’Haussmann St </a:t>
            </a:r>
            <a:r>
              <a:rPr lang="fr-FR" alt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L</a:t>
            </a:r>
            <a:r>
              <a:rPr lang="fr-FR" alt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azare </a:t>
            </a:r>
            <a:r>
              <a:rPr lang="fr-FR" alt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sont </a:t>
            </a:r>
            <a:r>
              <a:rPr lang="fr-FR" altLang="fr-F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supprimés.</a:t>
            </a:r>
          </a:p>
          <a:p>
            <a:pPr algn="just" eaLnBrk="1" hangingPunct="1"/>
            <a:endParaRPr lang="fr-FR" altLang="fr-FR" sz="1800" b="1" dirty="0">
              <a:solidFill>
                <a:srgbClr val="CB0044"/>
              </a:solidFill>
              <a:latin typeface="Segoe UI" pitchFamily="34" charset="0"/>
              <a:sym typeface="Wingdings"/>
            </a:endParaRPr>
          </a:p>
          <a:p>
            <a:pPr algn="just" eaLnBrk="1" hangingPunct="1"/>
            <a:r>
              <a:rPr lang="fr-FR" alt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Les </a:t>
            </a:r>
            <a:r>
              <a:rPr lang="fr-FR" alt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trains </a:t>
            </a:r>
            <a:r>
              <a:rPr lang="fr-FR" alt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de </a:t>
            </a:r>
            <a:r>
              <a:rPr lang="fr-FR" alt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07h46, 8h58 et 20h31 </a:t>
            </a:r>
            <a:r>
              <a:rPr lang="fr-FR" alt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au </a:t>
            </a:r>
            <a:r>
              <a:rPr lang="fr-FR" alt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départ d’Haussmann St Lazare et à destination de </a:t>
            </a:r>
            <a:r>
              <a:rPr lang="fr-FR" alt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Magenta </a:t>
            </a:r>
            <a:r>
              <a:rPr lang="fr-FR" alt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sont </a:t>
            </a:r>
            <a:r>
              <a:rPr lang="fr-FR" altLang="fr-F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supprimés</a:t>
            </a:r>
            <a:r>
              <a:rPr lang="fr-FR" alt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.</a:t>
            </a:r>
          </a:p>
          <a:p>
            <a:pPr algn="just" eaLnBrk="1" hangingPunct="1"/>
            <a:endParaRPr lang="fr-FR" altLang="fr-FR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</a:endParaRPr>
          </a:p>
          <a:p>
            <a:pPr algn="just" eaLnBrk="1" hangingPunct="1"/>
            <a:r>
              <a:rPr lang="fr-FR" altLang="fr-FR" sz="1800" b="1" dirty="0">
                <a:solidFill>
                  <a:srgbClr val="CB0044"/>
                </a:solidFill>
                <a:latin typeface="Segoe UI" pitchFamily="34" charset="0"/>
              </a:rPr>
              <a:t>HAUSSMANN ST LAZARE </a:t>
            </a:r>
            <a:r>
              <a:rPr lang="fr-FR" altLang="fr-FR" sz="1800" b="1" dirty="0">
                <a:solidFill>
                  <a:srgbClr val="CB0044"/>
                </a:solidFill>
                <a:latin typeface="Segoe UI" pitchFamily="34" charset="0"/>
                <a:sym typeface="Wingdings"/>
              </a:rPr>
              <a:t> </a:t>
            </a:r>
            <a:r>
              <a:rPr lang="fr-FR" altLang="fr-FR" sz="1800" b="1" dirty="0" smtClean="0">
                <a:solidFill>
                  <a:srgbClr val="CB0044"/>
                </a:solidFill>
                <a:latin typeface="Segoe UI" pitchFamily="34" charset="0"/>
                <a:sym typeface="Wingdings"/>
              </a:rPr>
              <a:t>TOURNAN</a:t>
            </a:r>
          </a:p>
          <a:p>
            <a:pPr algn="just" eaLnBrk="1" hangingPunct="1"/>
            <a:endParaRPr lang="fr-FR" altLang="fr-FR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</a:endParaRPr>
          </a:p>
          <a:p>
            <a:pPr algn="just" eaLnBrk="1" hangingPunct="1"/>
            <a:r>
              <a:rPr lang="fr-FR" alt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Le train de </a:t>
            </a:r>
            <a:r>
              <a:rPr lang="fr-FR" alt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19h28 </a:t>
            </a:r>
            <a:r>
              <a:rPr lang="fr-FR" alt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au </a:t>
            </a:r>
            <a:r>
              <a:rPr lang="fr-FR" alt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départ de </a:t>
            </a:r>
            <a:r>
              <a:rPr lang="fr-FR" alt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Tournan et </a:t>
            </a:r>
            <a:r>
              <a:rPr lang="fr-FR" alt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à destination d’Haussmann St Lazare </a:t>
            </a:r>
            <a:r>
              <a:rPr lang="fr-FR" alt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est supprimé.</a:t>
            </a:r>
            <a:endParaRPr lang="fr-FR" altLang="fr-FR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</a:endParaRPr>
          </a:p>
          <a:p>
            <a:pPr algn="just" eaLnBrk="1" hangingPunct="1"/>
            <a:endParaRPr lang="fr-FR" altLang="fr-FR" sz="1800" b="1" dirty="0">
              <a:solidFill>
                <a:srgbClr val="CB0044"/>
              </a:solidFill>
              <a:latin typeface="Segoe UI" pitchFamily="34" charset="0"/>
              <a:sym typeface="Wingdings"/>
            </a:endParaRPr>
          </a:p>
          <a:p>
            <a:pPr algn="just" eaLnBrk="1" hangingPunct="1"/>
            <a:r>
              <a:rPr lang="fr-FR" alt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Le train de </a:t>
            </a:r>
            <a:r>
              <a:rPr lang="fr-FR" altLang="fr-F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18h13</a:t>
            </a:r>
            <a:r>
              <a:rPr lang="fr-FR" alt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 </a:t>
            </a:r>
            <a:r>
              <a:rPr lang="fr-FR" alt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au départ d’Haussmann St Lazare et à destination de </a:t>
            </a:r>
            <a:r>
              <a:rPr lang="fr-FR" alt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Tournan</a:t>
            </a:r>
            <a:r>
              <a:rPr lang="fr-FR" alt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 </a:t>
            </a:r>
            <a:r>
              <a:rPr lang="fr-FR" alt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</a:rPr>
              <a:t>est supprimé.</a:t>
            </a:r>
            <a:endParaRPr lang="fr-FR" altLang="fr-FR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200</Words>
  <Application>Microsoft Office PowerPoint</Application>
  <PresentationFormat>Personnalisé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SNCF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Francine DERIU</dc:creator>
  <cp:lastModifiedBy>laettia Merlan </cp:lastModifiedBy>
  <cp:revision>135</cp:revision>
  <cp:lastPrinted>2016-04-11T15:32:18Z</cp:lastPrinted>
  <dcterms:created xsi:type="dcterms:W3CDTF">2012-09-10T07:19:27Z</dcterms:created>
  <dcterms:modified xsi:type="dcterms:W3CDTF">2016-04-12T12:31:46Z</dcterms:modified>
</cp:coreProperties>
</file>